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37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75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73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00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29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48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36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04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76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20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28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8E03-366A-4751-9344-0A048DC83C12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F1DEE-43B8-4077-B06A-24510932A0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76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r.csg-hotellerie@orange,fr" TargetMode="External"/><Relationship Id="rId2" Type="http://schemas.openxmlformats.org/officeDocument/2006/relationships/hyperlink" Target="mailto:secretaire.stgabriel@orang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06286" y="393020"/>
            <a:ext cx="9144000" cy="1185408"/>
          </a:xfrm>
        </p:spPr>
        <p:txBody>
          <a:bodyPr>
            <a:noAutofit/>
          </a:bodyPr>
          <a:lstStyle/>
          <a:p>
            <a:r>
              <a:rPr kumimoji="0" lang="fr-FR" altLang="fr-FR" sz="36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EMPLOI </a:t>
            </a:r>
            <a:br>
              <a:rPr kumimoji="0" lang="fr-FR" altLang="fr-FR" sz="36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fr-FR" altLang="fr-FR" sz="36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AIDE SOIGNANT(E)S</a:t>
            </a:r>
            <a:b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3359" y="1150207"/>
            <a:ext cx="11315368" cy="54784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Helvetica" panose="020B0604020202020204" pitchFamily="34" charset="0"/>
                <a:cs typeface="Arial" panose="020B0604020202020204" pitchFamily="34" charset="0"/>
              </a:rPr>
              <a:t> 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Notre Maison Saint Gabriel située à Thouaré sur Loire accueille 80 résidents dont 29 en unité sécurisée Alzheimer.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Nous recherchons des aide-soignant(e)s en </a:t>
            </a:r>
            <a:r>
              <a:rPr lang="fr-FR" altLang="fr-FR" sz="1600" b="1" i="1" dirty="0">
                <a:solidFill>
                  <a:srgbClr val="2D2D2D"/>
                </a:solidFill>
                <a:latin typeface="+mn-lt"/>
                <a:cs typeface="Arial" panose="020B0604020202020204" pitchFamily="34" charset="0"/>
              </a:rPr>
              <a:t>CDI ou en CDD dés que possible</a:t>
            </a: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2D2D2D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Vous exercez vos missions auprès des résidents dans un cadre de travail agréable.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b="1" i="1" dirty="0">
              <a:solidFill>
                <a:srgbClr val="2D2D2D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Le permis B et/ou un moyen de locomotion est obligatoire.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2D2D2D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Vos compétences :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4B4B4B"/>
                </a:solidFill>
                <a:effectLst/>
                <a:latin typeface="+mn-lt"/>
                <a:cs typeface="Times New Roman" panose="02020603050405020304" pitchFamily="18" charset="0"/>
              </a:rPr>
              <a:t>·         Accompagner la personne dans les gestes de la vie quotidienne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4B4B4B"/>
                </a:solidFill>
                <a:effectLst/>
                <a:latin typeface="+mn-lt"/>
                <a:cs typeface="Times New Roman" panose="02020603050405020304" pitchFamily="18" charset="0"/>
              </a:rPr>
              <a:t>·         Distribuer les repas et collations au résident selon les besoins ou la prescription médicale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4B4B4B"/>
                </a:solidFill>
                <a:effectLst/>
                <a:latin typeface="+mn-lt"/>
                <a:cs typeface="Times New Roman" panose="02020603050405020304" pitchFamily="18" charset="0"/>
              </a:rPr>
              <a:t>·         Réaliser des soins d'hygiène corporelle, de confort et de prévention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4B4B4B"/>
                </a:solidFill>
                <a:effectLst/>
                <a:latin typeface="+mn-lt"/>
                <a:cs typeface="Times New Roman" panose="02020603050405020304" pitchFamily="18" charset="0"/>
              </a:rPr>
              <a:t>·         Repérer les modifications d'état du résident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4B4B4B"/>
                </a:solidFill>
                <a:effectLst/>
                <a:latin typeface="+mn-lt"/>
                <a:cs typeface="Times New Roman" panose="02020603050405020304" pitchFamily="18" charset="0"/>
              </a:rPr>
              <a:t>·         Surveiller l'état général du résident</a:t>
            </a:r>
            <a:r>
              <a:rPr lang="fr-FR" altLang="fr-FR" sz="1600" b="1" i="1" dirty="0">
                <a:solidFill>
                  <a:srgbClr val="4B4B4B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2D2D2D"/>
              </a:solidFill>
              <a:effectLst/>
              <a:latin typeface="Helvetica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1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Vos atouts : Vous aimer le travail d'équipe, vous avez le sens de l'organisation et vous savez travailler en autonomie</a:t>
            </a:r>
            <a:endParaRPr kumimoji="0" lang="fr-FR" altLang="fr-FR" sz="1600" b="1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1" i="0" u="none" strike="noStrike" cap="none" normalizeH="0" baseline="0" dirty="0">
              <a:ln>
                <a:noFill/>
              </a:ln>
              <a:solidFill>
                <a:srgbClr val="2D2D2D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1" i="0" u="sng" strike="noStrike" cap="none" normalizeH="0" baseline="0" dirty="0">
              <a:ln>
                <a:noFill/>
              </a:ln>
              <a:solidFill>
                <a:srgbClr val="2D2D2D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dirty="0">
              <a:solidFill>
                <a:srgbClr val="2D2D2D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N’hésitez pas à nous envoyer</a:t>
            </a:r>
            <a:r>
              <a:rPr kumimoji="0" lang="fr-FR" altLang="fr-FR" b="1" i="0" u="none" strike="noStrike" cap="none" normalizeH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 votre candidature par mail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à </a:t>
            </a:r>
            <a:r>
              <a:rPr kumimoji="0" lang="fr-FR" altLang="fr-FR" b="1" i="0" u="none" strike="noStrike" cap="none" normalizeH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  <a:hlinkClick r:id="rId2"/>
              </a:rPr>
              <a:t>secretaire</a:t>
            </a:r>
            <a:r>
              <a:rPr lang="fr-FR" altLang="fr-FR" b="1" dirty="0">
                <a:solidFill>
                  <a:srgbClr val="2D2D2D"/>
                </a:solidFill>
                <a:latin typeface="+mn-lt"/>
                <a:cs typeface="Arial" panose="020B0604020202020204" pitchFamily="34" charset="0"/>
                <a:hlinkClick r:id="rId2"/>
              </a:rPr>
              <a:t>.stgabriel@orange.fr</a:t>
            </a:r>
            <a:r>
              <a:rPr lang="fr-FR" altLang="fr-FR" b="1" dirty="0">
                <a:solidFill>
                  <a:srgbClr val="2D2D2D"/>
                </a:solidFill>
                <a:latin typeface="+mn-lt"/>
                <a:cs typeface="Arial" panose="020B0604020202020204" pitchFamily="34" charset="0"/>
              </a:rPr>
              <a:t> ou </a:t>
            </a:r>
            <a:r>
              <a:rPr lang="fr-FR" altLang="fr-FR" b="1" dirty="0" err="1">
                <a:solidFill>
                  <a:srgbClr val="2D2D2D"/>
                </a:solidFill>
                <a:latin typeface="+mn-lt"/>
                <a:cs typeface="Arial" panose="020B0604020202020204" pitchFamily="34" charset="0"/>
                <a:hlinkClick r:id="rId3"/>
              </a:rPr>
              <a:t>mdr.csg-hotellerie@orange,fr</a:t>
            </a:r>
            <a:r>
              <a:rPr lang="fr-FR" altLang="fr-FR" b="1" dirty="0">
                <a:solidFill>
                  <a:srgbClr val="2D2D2D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2D2D2D"/>
                </a:solidFill>
                <a:effectLst/>
                <a:latin typeface="+mn-lt"/>
                <a:cs typeface="Arial" panose="020B0604020202020204" pitchFamily="34" charset="0"/>
              </a:rPr>
              <a:t>Ou bien nous </a:t>
            </a:r>
            <a:r>
              <a:rPr lang="fr-FR" altLang="fr-FR" b="1" dirty="0">
                <a:solidFill>
                  <a:srgbClr val="2D2D2D"/>
                </a:solidFill>
                <a:latin typeface="+mn-lt"/>
                <a:cs typeface="Arial" panose="020B0604020202020204" pitchFamily="34" charset="0"/>
              </a:rPr>
              <a:t>contacter au 02 51 85 97 65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1579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184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Thème Office</vt:lpstr>
      <vt:lpstr>EMPLOI  AIDE SOIGNANT(E)S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AIDES SOIGNANT(E)S DIPLÔME(E)S</dc:title>
  <dc:creator>Secretariat</dc:creator>
  <cp:lastModifiedBy>Sarah PICORIT</cp:lastModifiedBy>
  <cp:revision>7</cp:revision>
  <cp:lastPrinted>2021-08-31T08:54:07Z</cp:lastPrinted>
  <dcterms:created xsi:type="dcterms:W3CDTF">2021-08-31T07:56:37Z</dcterms:created>
  <dcterms:modified xsi:type="dcterms:W3CDTF">2025-06-17T14:04:20Z</dcterms:modified>
</cp:coreProperties>
</file>